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4399" autoAdjust="0"/>
  </p:normalViewPr>
  <p:slideViewPr>
    <p:cSldViewPr snapToGrid="0">
      <p:cViewPr varScale="1">
        <p:scale>
          <a:sx n="37" d="100"/>
          <a:sy n="37" d="100"/>
        </p:scale>
        <p:origin x="1578" y="42"/>
      </p:cViewPr>
      <p:guideLst/>
    </p:cSldViewPr>
  </p:slideViewPr>
  <p:notesTextViewPr>
    <p:cViewPr>
      <p:scale>
        <a:sx n="1" d="1"/>
        <a:sy n="1" d="1"/>
      </p:scale>
      <p:origin x="0" y="0"/>
    </p:cViewPr>
  </p:notesTextViewPr>
  <p:notesViewPr>
    <p:cSldViewPr snapToGrid="0">
      <p:cViewPr varScale="1">
        <p:scale>
          <a:sx n="54" d="100"/>
          <a:sy n="54" d="100"/>
        </p:scale>
        <p:origin x="19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z="2800" dirty="0" smtClean="0">
                <a:latin typeface="Gabriola" panose="04040605051002020D02" pitchFamily="82" charset="0"/>
              </a:rPr>
              <a:t>Christians are Servants!</a:t>
            </a:r>
            <a:endParaRPr lang="en-US" sz="2800" dirty="0">
              <a:latin typeface="Gabriola" panose="04040605051002020D02" pitchFamily="82"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smtClean="0"/>
              <a:t>April 10, 2016 am</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smtClean="0"/>
              <a:t>soundteaching.org</a:t>
            </a:r>
            <a:endParaRPr lang="en-US" dirty="0"/>
          </a:p>
        </p:txBody>
      </p:sp>
    </p:spTree>
    <p:extLst>
      <p:ext uri="{BB962C8B-B14F-4D97-AF65-F5344CB8AC3E}">
        <p14:creationId xmlns:p14="http://schemas.microsoft.com/office/powerpoint/2010/main" val="2615257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41D4E-E97F-46D2-80EC-DCD3F2E7EFF9}" type="datetimeFigureOut">
              <a:rPr lang="en-US" smtClean="0"/>
              <a:t>4/9/2016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9E6FA-BE8D-47ED-9485-BC5903DA1AEC}" type="slidenum">
              <a:rPr lang="en-US" smtClean="0"/>
              <a:t>‹#›</a:t>
            </a:fld>
            <a:endParaRPr lang="en-US"/>
          </a:p>
        </p:txBody>
      </p:sp>
    </p:spTree>
    <p:extLst>
      <p:ext uri="{BB962C8B-B14F-4D97-AF65-F5344CB8AC3E}">
        <p14:creationId xmlns:p14="http://schemas.microsoft.com/office/powerpoint/2010/main" val="2758680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t>
            </a:r>
            <a:r>
              <a:rPr lang="en-US" dirty="0" err="1" smtClean="0"/>
              <a:t>doulos</a:t>
            </a:r>
            <a:r>
              <a:rPr lang="en-US" dirty="0" smtClean="0"/>
              <a:t> – voluntary</a:t>
            </a:r>
            <a:r>
              <a:rPr lang="en-US" baseline="0" dirty="0" smtClean="0"/>
              <a:t> or involuntary, so it carries with it the idea of subjection or subservience)</a:t>
            </a:r>
            <a:endParaRPr lang="en-US" dirty="0" smtClean="0"/>
          </a:p>
          <a:p>
            <a:pPr marL="171450" indent="-171450">
              <a:buFont typeface="Arial" panose="020B0604020202020204" pitchFamily="34" charset="0"/>
              <a:buChar char="•"/>
            </a:pPr>
            <a:r>
              <a:rPr lang="en-US" dirty="0" smtClean="0"/>
              <a:t>Each of us are slaves</a:t>
            </a:r>
            <a:r>
              <a:rPr lang="en-US" baseline="0" dirty="0" smtClean="0"/>
              <a:t> (to whom are we bound?)</a:t>
            </a:r>
          </a:p>
          <a:p>
            <a:pPr marL="171450" indent="-171450">
              <a:buFont typeface="Arial" panose="020B0604020202020204" pitchFamily="34" charset="0"/>
              <a:buChar char="•"/>
            </a:pPr>
            <a:r>
              <a:rPr lang="en-US" baseline="0" dirty="0" smtClean="0"/>
              <a:t>If to Christ, there are blessings (see 23)</a:t>
            </a:r>
          </a:p>
          <a:p>
            <a:pPr marL="171450" indent="-171450">
              <a:buFont typeface="Arial" panose="020B0604020202020204" pitchFamily="34" charset="0"/>
              <a:buChar char="•"/>
            </a:pPr>
            <a:r>
              <a:rPr lang="en-US" baseline="0" dirty="0" smtClean="0"/>
              <a:t>If to Christ, there are ramifications (see 19)</a:t>
            </a:r>
            <a:endParaRPr lang="en-US" dirty="0"/>
          </a:p>
        </p:txBody>
      </p:sp>
      <p:sp>
        <p:nvSpPr>
          <p:cNvPr id="4" name="Slide Number Placeholder 3"/>
          <p:cNvSpPr>
            <a:spLocks noGrp="1"/>
          </p:cNvSpPr>
          <p:nvPr>
            <p:ph type="sldNum" sz="quarter" idx="10"/>
          </p:nvPr>
        </p:nvSpPr>
        <p:spPr/>
        <p:txBody>
          <a:bodyPr/>
          <a:lstStyle/>
          <a:p>
            <a:fld id="{0979E6FA-BE8D-47ED-9485-BC5903DA1AEC}" type="slidenum">
              <a:rPr lang="en-US" smtClean="0"/>
              <a:t>1</a:t>
            </a:fld>
            <a:endParaRPr lang="en-US"/>
          </a:p>
        </p:txBody>
      </p:sp>
    </p:spTree>
    <p:extLst>
      <p:ext uri="{BB962C8B-B14F-4D97-AF65-F5344CB8AC3E}">
        <p14:creationId xmlns:p14="http://schemas.microsoft.com/office/powerpoint/2010/main" val="3859060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price was the blood of Jesus, shed on the cross for our sins.</a:t>
            </a:r>
          </a:p>
          <a:p>
            <a:pPr marL="171450" indent="-171450">
              <a:buFont typeface="Arial" panose="020B0604020202020204" pitchFamily="34" charset="0"/>
              <a:buChar char="•"/>
            </a:pPr>
            <a:r>
              <a:rPr lang="en-US" dirty="0" smtClean="0"/>
              <a:t>Our response must be to glorify</a:t>
            </a:r>
            <a:r>
              <a:rPr lang="en-US" baseline="0" dirty="0" smtClean="0"/>
              <a:t> God in your body and spirit (living for Jesus)</a:t>
            </a:r>
          </a:p>
          <a:p>
            <a:pPr marL="171450" indent="-171450">
              <a:buFont typeface="Arial" panose="020B0604020202020204" pitchFamily="34" charset="0"/>
              <a:buChar char="•"/>
            </a:pPr>
            <a:r>
              <a:rPr lang="en-US" baseline="0" dirty="0" smtClean="0"/>
              <a:t>Our response, we must not serve men, rather God</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IN FACT…. (Next Slide)</a:t>
            </a:r>
            <a:endParaRPr lang="en-US" dirty="0"/>
          </a:p>
        </p:txBody>
      </p:sp>
      <p:sp>
        <p:nvSpPr>
          <p:cNvPr id="4" name="Slide Number Placeholder 3"/>
          <p:cNvSpPr>
            <a:spLocks noGrp="1"/>
          </p:cNvSpPr>
          <p:nvPr>
            <p:ph type="sldNum" sz="quarter" idx="10"/>
          </p:nvPr>
        </p:nvSpPr>
        <p:spPr/>
        <p:txBody>
          <a:bodyPr/>
          <a:lstStyle/>
          <a:p>
            <a:fld id="{0979E6FA-BE8D-47ED-9485-BC5903DA1AEC}" type="slidenum">
              <a:rPr lang="en-US" smtClean="0"/>
              <a:t>2</a:t>
            </a:fld>
            <a:endParaRPr lang="en-US"/>
          </a:p>
        </p:txBody>
      </p:sp>
    </p:spTree>
    <p:extLst>
      <p:ext uri="{BB962C8B-B14F-4D97-AF65-F5344CB8AC3E}">
        <p14:creationId xmlns:p14="http://schemas.microsoft.com/office/powerpoint/2010/main" val="1946817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(John 8:34), “</a:t>
            </a:r>
            <a:r>
              <a:rPr lang="en-US" i="1" dirty="0" smtClean="0"/>
              <a:t>Jesus answered them, ‘Most assuredly, I say to you, whoever commits sin is a </a:t>
            </a:r>
            <a:r>
              <a:rPr lang="en-US" i="1" u="sng" dirty="0" smtClean="0"/>
              <a:t>slave</a:t>
            </a:r>
            <a:r>
              <a:rPr lang="en-US" i="1" dirty="0" smtClean="0"/>
              <a:t> of sin.’”</a:t>
            </a:r>
          </a:p>
          <a:p>
            <a:endParaRPr lang="en-US" b="1" i="0" dirty="0" smtClean="0"/>
          </a:p>
          <a:p>
            <a:r>
              <a:rPr lang="en-US" b="1" i="0" dirty="0" smtClean="0"/>
              <a:t>(Matthew 6:24-25), “</a:t>
            </a:r>
            <a:r>
              <a:rPr lang="en-US" i="1" dirty="0" smtClean="0"/>
              <a:t>No one can </a:t>
            </a:r>
            <a:r>
              <a:rPr lang="en-US" i="1" u="sng" dirty="0" smtClean="0"/>
              <a:t>serve</a:t>
            </a:r>
            <a:r>
              <a:rPr lang="en-US" i="1" dirty="0" smtClean="0"/>
              <a:t> two masters; for either he will hate the one and love the other, or else he will be loyal to the one and despise the other. You cannot serve God and mammon.”</a:t>
            </a:r>
          </a:p>
          <a:p>
            <a:pPr marL="628650" lvl="1" indent="-171450">
              <a:buFont typeface="Arial" panose="020B0604020202020204" pitchFamily="34" charset="0"/>
              <a:buChar char="•"/>
            </a:pPr>
            <a:r>
              <a:rPr lang="en-US" i="0" dirty="0" smtClean="0"/>
              <a:t>Mammon – wealth or money, a</a:t>
            </a:r>
            <a:r>
              <a:rPr lang="en-US" i="0" baseline="0" dirty="0" smtClean="0"/>
              <a:t> condemnation of greed (which controls)</a:t>
            </a:r>
          </a:p>
          <a:p>
            <a:pPr marL="628650" lvl="1" indent="-171450">
              <a:buFont typeface="Arial" panose="020B0604020202020204" pitchFamily="34" charset="0"/>
              <a:buChar char="•"/>
            </a:pPr>
            <a:endParaRPr lang="en-US" i="0" baseline="0" dirty="0" smtClean="0"/>
          </a:p>
          <a:p>
            <a:pPr marL="0" lvl="0" indent="0">
              <a:buFont typeface="Arial" panose="020B0604020202020204" pitchFamily="34" charset="0"/>
              <a:buNone/>
            </a:pPr>
            <a:r>
              <a:rPr lang="en-US" b="1" i="0" baseline="0" dirty="0" smtClean="0"/>
              <a:t>(Titus 3:3), </a:t>
            </a:r>
            <a:r>
              <a:rPr lang="en-US" i="1" baseline="0" dirty="0" smtClean="0"/>
              <a:t>“For we ourselves were also once foolish, disobedient, deceived, </a:t>
            </a:r>
            <a:r>
              <a:rPr lang="en-US" i="1" u="sng" baseline="0" dirty="0" smtClean="0"/>
              <a:t>serving</a:t>
            </a:r>
            <a:r>
              <a:rPr lang="en-US" i="1" baseline="0" dirty="0" smtClean="0"/>
              <a:t> various lusts and pleasures, living in malice and envy, </a:t>
            </a:r>
            <a:r>
              <a:rPr lang="en-US" i="1" baseline="0" dirty="0" err="1" smtClean="0"/>
              <a:t>hatefull</a:t>
            </a:r>
            <a:r>
              <a:rPr lang="en-US" i="1" baseline="0" dirty="0" smtClean="0"/>
              <a:t> and hating one another.”</a:t>
            </a:r>
          </a:p>
          <a:p>
            <a:pPr marL="0" lvl="0" indent="0">
              <a:buFont typeface="Arial" panose="020B0604020202020204" pitchFamily="34" charset="0"/>
              <a:buNone/>
            </a:pPr>
            <a:endParaRPr lang="en-US" i="1" baseline="0" dirty="0" smtClean="0"/>
          </a:p>
          <a:p>
            <a:pPr marL="0" lvl="0" indent="0">
              <a:buFont typeface="Arial" panose="020B0604020202020204" pitchFamily="34" charset="0"/>
              <a:buNone/>
            </a:pPr>
            <a:r>
              <a:rPr lang="en-US" b="1" i="0" baseline="0" dirty="0" smtClean="0"/>
              <a:t>(Romans 1:22-25), </a:t>
            </a:r>
            <a:r>
              <a:rPr lang="en-US" i="1" baseline="0" dirty="0" smtClean="0"/>
              <a:t>“Professing to be wise, they became fools, </a:t>
            </a:r>
            <a:r>
              <a:rPr lang="en-US" i="1" baseline="30000" dirty="0" smtClean="0"/>
              <a:t>23</a:t>
            </a:r>
            <a:r>
              <a:rPr lang="en-US" i="1" baseline="0" dirty="0" smtClean="0"/>
              <a:t> and changed the glory of the incorruptible God into an image made like corruptible man—and birds and four- footed animals and creeping things.  </a:t>
            </a:r>
            <a:r>
              <a:rPr lang="en-US" i="1" baseline="30000" dirty="0" smtClean="0"/>
              <a:t>24</a:t>
            </a:r>
            <a:r>
              <a:rPr lang="en-US" i="1" baseline="0" dirty="0" smtClean="0"/>
              <a:t> Therefore God also gave them up to uncleanness, in the lusts of their hearts, to dishonor their bodies among themselves, </a:t>
            </a:r>
            <a:r>
              <a:rPr lang="en-US" i="1" baseline="30000" dirty="0" smtClean="0"/>
              <a:t>25</a:t>
            </a:r>
            <a:r>
              <a:rPr lang="en-US" i="1" baseline="0" dirty="0" smtClean="0"/>
              <a:t> who exchanged the truth of God for the lie, and worshiped and </a:t>
            </a:r>
            <a:r>
              <a:rPr lang="en-US" i="1" u="sng" baseline="0" dirty="0" smtClean="0"/>
              <a:t>served</a:t>
            </a:r>
            <a:r>
              <a:rPr lang="en-US" i="1" baseline="0" dirty="0" smtClean="0"/>
              <a:t> the creature rather than the Creator, who is blessed forever. Amen.”</a:t>
            </a:r>
            <a:endParaRPr lang="en-US" i="1" dirty="0"/>
          </a:p>
        </p:txBody>
      </p:sp>
      <p:sp>
        <p:nvSpPr>
          <p:cNvPr id="4" name="Slide Number Placeholder 3"/>
          <p:cNvSpPr>
            <a:spLocks noGrp="1"/>
          </p:cNvSpPr>
          <p:nvPr>
            <p:ph type="sldNum" sz="quarter" idx="10"/>
          </p:nvPr>
        </p:nvSpPr>
        <p:spPr/>
        <p:txBody>
          <a:bodyPr/>
          <a:lstStyle/>
          <a:p>
            <a:fld id="{0979E6FA-BE8D-47ED-9485-BC5903DA1AEC}" type="slidenum">
              <a:rPr lang="en-US" smtClean="0"/>
              <a:t>3</a:t>
            </a:fld>
            <a:endParaRPr lang="en-US"/>
          </a:p>
        </p:txBody>
      </p:sp>
    </p:spTree>
    <p:extLst>
      <p:ext uri="{BB962C8B-B14F-4D97-AF65-F5344CB8AC3E}">
        <p14:creationId xmlns:p14="http://schemas.microsoft.com/office/powerpoint/2010/main" val="3872459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(Matthew 4:10), </a:t>
            </a:r>
            <a:r>
              <a:rPr lang="en-US" b="0" i="1" dirty="0" smtClean="0"/>
              <a:t>“Then Jesus said to him, ‘Away with you, Satan! For it is written, 'You shall worship the Lord your God, and Him only you shall serve.'“</a:t>
            </a:r>
          </a:p>
          <a:p>
            <a:endParaRPr lang="en-US" b="0" i="1" dirty="0" smtClean="0"/>
          </a:p>
          <a:p>
            <a:r>
              <a:rPr lang="en-US" b="1" i="0" dirty="0" smtClean="0"/>
              <a:t>(John 12:25-26), </a:t>
            </a:r>
            <a:r>
              <a:rPr lang="en-US" b="0" i="1" dirty="0" smtClean="0"/>
              <a:t>“He who loves his life will lose it, and he who hates his life in this world will keep it for eternal life. </a:t>
            </a:r>
            <a:r>
              <a:rPr lang="en-US" b="0" i="1" baseline="30000" dirty="0" smtClean="0"/>
              <a:t>26</a:t>
            </a:r>
            <a:r>
              <a:rPr lang="en-US" b="0" i="1" dirty="0" smtClean="0"/>
              <a:t> If anyone serves Me, let him follow Me; and where I am, there My servant will be also. If anyone serves Me, him My Father will honor.”</a:t>
            </a:r>
          </a:p>
          <a:p>
            <a:endParaRPr lang="en-US" b="0" i="1" dirty="0" smtClean="0"/>
          </a:p>
          <a:p>
            <a:r>
              <a:rPr lang="en-US" b="1" i="0" dirty="0" smtClean="0"/>
              <a:t>(Romans 6:19),</a:t>
            </a:r>
            <a:r>
              <a:rPr lang="en-US" b="1" i="0" baseline="0" dirty="0" smtClean="0"/>
              <a:t> </a:t>
            </a:r>
            <a:r>
              <a:rPr lang="en-US" b="0" i="1" baseline="0" dirty="0" smtClean="0"/>
              <a:t>“I speak in human terms because of the weakness of your flesh. For just as you presented your members as slaves of uncleanness, and of lawlessness leading to more lawlessness, so now present your members as slaves of righteousness for holiness.”</a:t>
            </a:r>
          </a:p>
          <a:p>
            <a:endParaRPr lang="en-US" b="0" i="1" baseline="0" dirty="0" smtClean="0"/>
          </a:p>
          <a:p>
            <a:r>
              <a:rPr lang="en-US" b="1" i="0" baseline="0" dirty="0" smtClean="0"/>
              <a:t>(Galatians 5:13), </a:t>
            </a:r>
            <a:r>
              <a:rPr lang="en-US" b="0" i="1" baseline="0" dirty="0" smtClean="0"/>
              <a:t>“For you, brethren, have been called to liberty; only do not use liberty as an opportunity for the flesh, but through love serve one another.”</a:t>
            </a:r>
          </a:p>
          <a:p>
            <a:endParaRPr lang="en-US" b="0" i="1" baseline="0" dirty="0" smtClean="0"/>
          </a:p>
          <a:p>
            <a:r>
              <a:rPr lang="en-US" b="1" i="0" baseline="0" dirty="0" smtClean="0"/>
              <a:t>(1 Thessalonians 5:15), </a:t>
            </a:r>
            <a:r>
              <a:rPr lang="en-US" b="0" i="1" baseline="0" dirty="0" smtClean="0"/>
              <a:t>“See that no one renders evil for evil to anyone, but always pursue what is good both for yourselves and for all.”</a:t>
            </a:r>
            <a:endParaRPr lang="en-US" b="0" i="1" dirty="0"/>
          </a:p>
        </p:txBody>
      </p:sp>
      <p:sp>
        <p:nvSpPr>
          <p:cNvPr id="4" name="Slide Number Placeholder 3"/>
          <p:cNvSpPr>
            <a:spLocks noGrp="1"/>
          </p:cNvSpPr>
          <p:nvPr>
            <p:ph type="sldNum" sz="quarter" idx="10"/>
          </p:nvPr>
        </p:nvSpPr>
        <p:spPr/>
        <p:txBody>
          <a:bodyPr/>
          <a:lstStyle/>
          <a:p>
            <a:fld id="{0979E6FA-BE8D-47ED-9485-BC5903DA1AEC}" type="slidenum">
              <a:rPr lang="en-US" smtClean="0"/>
              <a:t>4</a:t>
            </a:fld>
            <a:endParaRPr lang="en-US"/>
          </a:p>
        </p:txBody>
      </p:sp>
    </p:spTree>
    <p:extLst>
      <p:ext uri="{BB962C8B-B14F-4D97-AF65-F5344CB8AC3E}">
        <p14:creationId xmlns:p14="http://schemas.microsoft.com/office/powerpoint/2010/main" val="1287023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(Philippians 2:19-22),</a:t>
            </a:r>
          </a:p>
          <a:p>
            <a:pPr marL="0" indent="0">
              <a:buFont typeface="Arial" panose="020B0604020202020204" pitchFamily="34" charset="0"/>
              <a:buNone/>
            </a:pPr>
            <a:endParaRPr lang="en-US" b="1" dirty="0" smtClean="0"/>
          </a:p>
          <a:p>
            <a:pPr marL="0" indent="0">
              <a:buFont typeface="Arial" panose="020B0604020202020204" pitchFamily="34" charset="0"/>
              <a:buNone/>
            </a:pPr>
            <a:r>
              <a:rPr lang="en-US" i="1" dirty="0" smtClean="0"/>
              <a:t>“But I trust in the Lord Jesus to send Timothy to you shortly, that I also may be encouraged when I know your state. </a:t>
            </a:r>
            <a:r>
              <a:rPr lang="en-US" i="1" baseline="30000" dirty="0" smtClean="0"/>
              <a:t>20</a:t>
            </a:r>
            <a:r>
              <a:rPr lang="en-US" i="1" dirty="0" smtClean="0"/>
              <a:t> For I have no one </a:t>
            </a:r>
            <a:r>
              <a:rPr lang="en-US" i="1" u="sng" dirty="0" smtClean="0"/>
              <a:t>like-minded, who will sincerely care</a:t>
            </a:r>
            <a:r>
              <a:rPr lang="en-US" i="1" u="none" dirty="0" smtClean="0"/>
              <a:t> </a:t>
            </a:r>
            <a:r>
              <a:rPr lang="en-US" i="1" dirty="0" smtClean="0"/>
              <a:t>for your state. </a:t>
            </a:r>
            <a:r>
              <a:rPr lang="en-US" i="1" baseline="30000" dirty="0" smtClean="0"/>
              <a:t>21</a:t>
            </a:r>
            <a:r>
              <a:rPr lang="en-US" i="1" dirty="0" smtClean="0"/>
              <a:t> </a:t>
            </a:r>
            <a:r>
              <a:rPr lang="en-US" b="1" i="1" dirty="0" smtClean="0"/>
              <a:t>For all seek their own, not the things which are of Christ Jesus. </a:t>
            </a:r>
            <a:r>
              <a:rPr lang="en-US" i="1" baseline="30000" dirty="0" smtClean="0"/>
              <a:t>22</a:t>
            </a:r>
            <a:r>
              <a:rPr lang="en-US" i="1" dirty="0" smtClean="0"/>
              <a:t> </a:t>
            </a:r>
            <a:r>
              <a:rPr lang="en-US" i="1" u="sng" dirty="0" smtClean="0"/>
              <a:t>But you know his proven character</a:t>
            </a:r>
            <a:r>
              <a:rPr lang="en-US" i="1" dirty="0" smtClean="0"/>
              <a:t>, that as a son with his father </a:t>
            </a:r>
            <a:r>
              <a:rPr lang="en-US" i="1" u="sng" dirty="0" smtClean="0"/>
              <a:t>he served </a:t>
            </a:r>
            <a:r>
              <a:rPr lang="en-US" i="1" dirty="0" smtClean="0"/>
              <a:t>with me in the gospel.”</a:t>
            </a:r>
            <a:endParaRPr lang="en-US" i="1" dirty="0"/>
          </a:p>
        </p:txBody>
      </p:sp>
      <p:sp>
        <p:nvSpPr>
          <p:cNvPr id="4" name="Slide Number Placeholder 3"/>
          <p:cNvSpPr>
            <a:spLocks noGrp="1"/>
          </p:cNvSpPr>
          <p:nvPr>
            <p:ph type="sldNum" sz="quarter" idx="10"/>
          </p:nvPr>
        </p:nvSpPr>
        <p:spPr/>
        <p:txBody>
          <a:bodyPr/>
          <a:lstStyle/>
          <a:p>
            <a:fld id="{0979E6FA-BE8D-47ED-9485-BC5903DA1AEC}" type="slidenum">
              <a:rPr lang="en-US" smtClean="0"/>
              <a:t>5</a:t>
            </a:fld>
            <a:endParaRPr lang="en-US"/>
          </a:p>
        </p:txBody>
      </p:sp>
    </p:spTree>
    <p:extLst>
      <p:ext uri="{BB962C8B-B14F-4D97-AF65-F5344CB8AC3E}">
        <p14:creationId xmlns:p14="http://schemas.microsoft.com/office/powerpoint/2010/main" val="2439517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4821E6-3B7A-40B0-81E7-226C8F05237F}"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8B74D-6F8D-4FBF-8137-35E0F8134D18}" type="slidenum">
              <a:rPr lang="en-US" smtClean="0"/>
              <a:t>‹#›</a:t>
            </a:fld>
            <a:endParaRPr lang="en-US"/>
          </a:p>
        </p:txBody>
      </p:sp>
    </p:spTree>
    <p:extLst>
      <p:ext uri="{BB962C8B-B14F-4D97-AF65-F5344CB8AC3E}">
        <p14:creationId xmlns:p14="http://schemas.microsoft.com/office/powerpoint/2010/main" val="422648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4821E6-3B7A-40B0-81E7-226C8F05237F}"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8B74D-6F8D-4FBF-8137-35E0F8134D18}" type="slidenum">
              <a:rPr lang="en-US" smtClean="0"/>
              <a:t>‹#›</a:t>
            </a:fld>
            <a:endParaRPr lang="en-US"/>
          </a:p>
        </p:txBody>
      </p:sp>
    </p:spTree>
    <p:extLst>
      <p:ext uri="{BB962C8B-B14F-4D97-AF65-F5344CB8AC3E}">
        <p14:creationId xmlns:p14="http://schemas.microsoft.com/office/powerpoint/2010/main" val="246665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4821E6-3B7A-40B0-81E7-226C8F05237F}"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8B74D-6F8D-4FBF-8137-35E0F8134D18}" type="slidenum">
              <a:rPr lang="en-US" smtClean="0"/>
              <a:t>‹#›</a:t>
            </a:fld>
            <a:endParaRPr lang="en-US"/>
          </a:p>
        </p:txBody>
      </p:sp>
    </p:spTree>
    <p:extLst>
      <p:ext uri="{BB962C8B-B14F-4D97-AF65-F5344CB8AC3E}">
        <p14:creationId xmlns:p14="http://schemas.microsoft.com/office/powerpoint/2010/main" val="120227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4821E6-3B7A-40B0-81E7-226C8F05237F}"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8B74D-6F8D-4FBF-8137-35E0F8134D18}" type="slidenum">
              <a:rPr lang="en-US" smtClean="0"/>
              <a:t>‹#›</a:t>
            </a:fld>
            <a:endParaRPr lang="en-US"/>
          </a:p>
        </p:txBody>
      </p:sp>
    </p:spTree>
    <p:extLst>
      <p:ext uri="{BB962C8B-B14F-4D97-AF65-F5344CB8AC3E}">
        <p14:creationId xmlns:p14="http://schemas.microsoft.com/office/powerpoint/2010/main" val="3462674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4821E6-3B7A-40B0-81E7-226C8F05237F}"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8B74D-6F8D-4FBF-8137-35E0F8134D18}" type="slidenum">
              <a:rPr lang="en-US" smtClean="0"/>
              <a:t>‹#›</a:t>
            </a:fld>
            <a:endParaRPr lang="en-US"/>
          </a:p>
        </p:txBody>
      </p:sp>
    </p:spTree>
    <p:extLst>
      <p:ext uri="{BB962C8B-B14F-4D97-AF65-F5344CB8AC3E}">
        <p14:creationId xmlns:p14="http://schemas.microsoft.com/office/powerpoint/2010/main" val="120889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4821E6-3B7A-40B0-81E7-226C8F05237F}" type="datetimeFigureOut">
              <a:rPr lang="en-US" smtClean="0"/>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8B74D-6F8D-4FBF-8137-35E0F8134D18}" type="slidenum">
              <a:rPr lang="en-US" smtClean="0"/>
              <a:t>‹#›</a:t>
            </a:fld>
            <a:endParaRPr lang="en-US"/>
          </a:p>
        </p:txBody>
      </p:sp>
    </p:spTree>
    <p:extLst>
      <p:ext uri="{BB962C8B-B14F-4D97-AF65-F5344CB8AC3E}">
        <p14:creationId xmlns:p14="http://schemas.microsoft.com/office/powerpoint/2010/main" val="360752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4821E6-3B7A-40B0-81E7-226C8F05237F}" type="datetimeFigureOut">
              <a:rPr lang="en-US" smtClean="0"/>
              <a:t>4/9/2016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78B74D-6F8D-4FBF-8137-35E0F8134D18}" type="slidenum">
              <a:rPr lang="en-US" smtClean="0"/>
              <a:t>‹#›</a:t>
            </a:fld>
            <a:endParaRPr lang="en-US"/>
          </a:p>
        </p:txBody>
      </p:sp>
    </p:spTree>
    <p:extLst>
      <p:ext uri="{BB962C8B-B14F-4D97-AF65-F5344CB8AC3E}">
        <p14:creationId xmlns:p14="http://schemas.microsoft.com/office/powerpoint/2010/main" val="3748832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4821E6-3B7A-40B0-81E7-226C8F05237F}" type="datetimeFigureOut">
              <a:rPr lang="en-US" smtClean="0"/>
              <a:t>4/9/2016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78B74D-6F8D-4FBF-8137-35E0F8134D18}" type="slidenum">
              <a:rPr lang="en-US" smtClean="0"/>
              <a:t>‹#›</a:t>
            </a:fld>
            <a:endParaRPr lang="en-US"/>
          </a:p>
        </p:txBody>
      </p:sp>
    </p:spTree>
    <p:extLst>
      <p:ext uri="{BB962C8B-B14F-4D97-AF65-F5344CB8AC3E}">
        <p14:creationId xmlns:p14="http://schemas.microsoft.com/office/powerpoint/2010/main" val="229191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821E6-3B7A-40B0-81E7-226C8F05237F}" type="datetimeFigureOut">
              <a:rPr lang="en-US" smtClean="0"/>
              <a:t>4/9/2016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78B74D-6F8D-4FBF-8137-35E0F8134D18}" type="slidenum">
              <a:rPr lang="en-US" smtClean="0"/>
              <a:t>‹#›</a:t>
            </a:fld>
            <a:endParaRPr lang="en-US"/>
          </a:p>
        </p:txBody>
      </p:sp>
    </p:spTree>
    <p:extLst>
      <p:ext uri="{BB962C8B-B14F-4D97-AF65-F5344CB8AC3E}">
        <p14:creationId xmlns:p14="http://schemas.microsoft.com/office/powerpoint/2010/main" val="396960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4821E6-3B7A-40B0-81E7-226C8F05237F}" type="datetimeFigureOut">
              <a:rPr lang="en-US" smtClean="0"/>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8B74D-6F8D-4FBF-8137-35E0F8134D18}" type="slidenum">
              <a:rPr lang="en-US" smtClean="0"/>
              <a:t>‹#›</a:t>
            </a:fld>
            <a:endParaRPr lang="en-US"/>
          </a:p>
        </p:txBody>
      </p:sp>
    </p:spTree>
    <p:extLst>
      <p:ext uri="{BB962C8B-B14F-4D97-AF65-F5344CB8AC3E}">
        <p14:creationId xmlns:p14="http://schemas.microsoft.com/office/powerpoint/2010/main" val="649565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4821E6-3B7A-40B0-81E7-226C8F05237F}" type="datetimeFigureOut">
              <a:rPr lang="en-US" smtClean="0"/>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8B74D-6F8D-4FBF-8137-35E0F8134D18}" type="slidenum">
              <a:rPr lang="en-US" smtClean="0"/>
              <a:t>‹#›</a:t>
            </a:fld>
            <a:endParaRPr lang="en-US"/>
          </a:p>
        </p:txBody>
      </p:sp>
    </p:spTree>
    <p:extLst>
      <p:ext uri="{BB962C8B-B14F-4D97-AF65-F5344CB8AC3E}">
        <p14:creationId xmlns:p14="http://schemas.microsoft.com/office/powerpoint/2010/main" val="392447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821E6-3B7A-40B0-81E7-226C8F05237F}" type="datetimeFigureOut">
              <a:rPr lang="en-US" smtClean="0"/>
              <a:t>4/9/2016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8B74D-6F8D-4FBF-8137-35E0F8134D18}" type="slidenum">
              <a:rPr lang="en-US" smtClean="0"/>
              <a:t>‹#›</a:t>
            </a:fld>
            <a:endParaRPr lang="en-US"/>
          </a:p>
        </p:txBody>
      </p:sp>
    </p:spTree>
    <p:extLst>
      <p:ext uri="{BB962C8B-B14F-4D97-AF65-F5344CB8AC3E}">
        <p14:creationId xmlns:p14="http://schemas.microsoft.com/office/powerpoint/2010/main" val="33785752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2353" y="349623"/>
            <a:ext cx="7879976" cy="1143000"/>
          </a:xfrm>
        </p:spPr>
        <p:txBody>
          <a:bodyPr anchor="t">
            <a:noAutofit/>
          </a:bodyPr>
          <a:lstStyle/>
          <a:p>
            <a:r>
              <a:rPr lang="en-US" sz="8000" b="1" dirty="0" smtClean="0">
                <a:latin typeface="Gabriola" panose="04040605051002020D02" pitchFamily="82" charset="0"/>
              </a:rPr>
              <a:t>Christians are Servants!</a:t>
            </a:r>
            <a:endParaRPr lang="en-US" sz="8000" b="1" dirty="0">
              <a:latin typeface="Gabriola" panose="04040605051002020D02" pitchFamily="82" charset="0"/>
            </a:endParaRPr>
          </a:p>
        </p:txBody>
      </p:sp>
      <p:sp>
        <p:nvSpPr>
          <p:cNvPr id="3" name="Subtitle 2"/>
          <p:cNvSpPr>
            <a:spLocks noGrp="1"/>
          </p:cNvSpPr>
          <p:nvPr>
            <p:ph type="subTitle" idx="1"/>
          </p:nvPr>
        </p:nvSpPr>
        <p:spPr>
          <a:xfrm>
            <a:off x="927847" y="2890910"/>
            <a:ext cx="3321423" cy="1990372"/>
          </a:xfrm>
        </p:spPr>
        <p:txBody>
          <a:bodyPr>
            <a:normAutofit/>
          </a:bodyPr>
          <a:lstStyle/>
          <a:p>
            <a:r>
              <a:rPr lang="en-US" sz="6000" dirty="0" smtClean="0"/>
              <a:t>Romans</a:t>
            </a:r>
          </a:p>
          <a:p>
            <a:r>
              <a:rPr lang="en-US" sz="4800" dirty="0" smtClean="0"/>
              <a:t>6:15-23</a:t>
            </a:r>
            <a:endParaRPr lang="en-US" sz="4800" dirty="0"/>
          </a:p>
        </p:txBody>
      </p:sp>
      <p:pic>
        <p:nvPicPr>
          <p:cNvPr id="1026" name="Picture 2" descr="https://c1.staticflickr.com/5/4010/4482609334_e2cba77bbf_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4390" y="1944127"/>
            <a:ext cx="2971800" cy="4112329"/>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163513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301" y="46151"/>
            <a:ext cx="8090048" cy="1059636"/>
          </a:xfrm>
        </p:spPr>
        <p:txBody>
          <a:bodyPr>
            <a:noAutofit/>
          </a:bodyPr>
          <a:lstStyle/>
          <a:p>
            <a:r>
              <a:rPr lang="en-US" sz="6000" dirty="0" smtClean="0">
                <a:latin typeface="Gabriola" panose="04040605051002020D02" pitchFamily="82" charset="0"/>
              </a:rPr>
              <a:t>1 Corinthians 6:19-20</a:t>
            </a:r>
            <a:endParaRPr lang="en-US" sz="6000" dirty="0">
              <a:latin typeface="Gabriola" panose="04040605051002020D02" pitchFamily="82" charset="0"/>
            </a:endParaRPr>
          </a:p>
        </p:txBody>
      </p:sp>
      <p:sp>
        <p:nvSpPr>
          <p:cNvPr id="6" name="Content Placeholder 5"/>
          <p:cNvSpPr>
            <a:spLocks noGrp="1"/>
          </p:cNvSpPr>
          <p:nvPr>
            <p:ph idx="1"/>
          </p:nvPr>
        </p:nvSpPr>
        <p:spPr>
          <a:xfrm>
            <a:off x="425301" y="1254642"/>
            <a:ext cx="8272131" cy="5209953"/>
          </a:xfrm>
        </p:spPr>
        <p:txBody>
          <a:bodyPr>
            <a:normAutofit/>
          </a:bodyPr>
          <a:lstStyle/>
          <a:p>
            <a:pPr marL="0" indent="276225">
              <a:buNone/>
            </a:pPr>
            <a:r>
              <a:rPr lang="en-US" sz="3600" dirty="0"/>
              <a:t>Or do you not know that your </a:t>
            </a:r>
            <a:r>
              <a:rPr lang="en-US" sz="3600" dirty="0" smtClean="0"/>
              <a:t>                       body </a:t>
            </a:r>
            <a:r>
              <a:rPr lang="en-US" sz="3600" dirty="0"/>
              <a:t>is the temple of the Holy Spirit </a:t>
            </a:r>
            <a:r>
              <a:rPr lang="en-US" sz="3600" dirty="0" smtClean="0"/>
              <a:t>            who </a:t>
            </a:r>
            <a:r>
              <a:rPr lang="en-US" sz="3600" dirty="0"/>
              <a:t>is in you, whom you have </a:t>
            </a:r>
            <a:r>
              <a:rPr lang="en-US" sz="3600" dirty="0" smtClean="0"/>
              <a:t>from        </a:t>
            </a:r>
            <a:r>
              <a:rPr lang="en-US" sz="3600" dirty="0"/>
              <a:t>God, and you are not your own? </a:t>
            </a:r>
            <a:r>
              <a:rPr lang="en-US" sz="3600" baseline="30000" dirty="0"/>
              <a:t>20</a:t>
            </a:r>
            <a:r>
              <a:rPr lang="en-US" sz="3600" dirty="0"/>
              <a:t> For </a:t>
            </a:r>
            <a:r>
              <a:rPr lang="en-US" sz="3600" u="sng" dirty="0"/>
              <a:t>you were bought at a price</a:t>
            </a:r>
            <a:r>
              <a:rPr lang="en-US" sz="3600" dirty="0"/>
              <a:t>; therefore glorify God in your body and in your spirit, which are God's</a:t>
            </a:r>
            <a:r>
              <a:rPr lang="en-US" sz="3600" dirty="0" smtClean="0"/>
              <a:t>.</a:t>
            </a:r>
          </a:p>
          <a:p>
            <a:pPr marL="0" indent="276225">
              <a:buNone/>
            </a:pPr>
            <a:r>
              <a:rPr lang="en-US" sz="3600" dirty="0" smtClean="0"/>
              <a:t>(7:23), You </a:t>
            </a:r>
            <a:r>
              <a:rPr lang="en-US" sz="3600" dirty="0"/>
              <a:t>were bought at a price; do not become slaves of men.</a:t>
            </a: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4180" y="195006"/>
            <a:ext cx="2029820" cy="1888975"/>
          </a:xfrm>
          <a:prstGeom prst="rect">
            <a:avLst/>
          </a:prstGeom>
        </p:spPr>
      </p:pic>
    </p:spTree>
    <p:extLst>
      <p:ext uri="{BB962C8B-B14F-4D97-AF65-F5344CB8AC3E}">
        <p14:creationId xmlns:p14="http://schemas.microsoft.com/office/powerpoint/2010/main" val="2058824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7988"/>
            <a:ext cx="7886700" cy="846986"/>
          </a:xfrm>
        </p:spPr>
        <p:txBody>
          <a:bodyPr>
            <a:normAutofit/>
          </a:bodyPr>
          <a:lstStyle/>
          <a:p>
            <a:r>
              <a:rPr lang="en-US" sz="5400" b="1" dirty="0" smtClean="0">
                <a:latin typeface="Gabriola" panose="04040605051002020D02" pitchFamily="82" charset="0"/>
              </a:rPr>
              <a:t>Christians must </a:t>
            </a:r>
            <a:r>
              <a:rPr lang="en-US" sz="5400" b="1" u="sng" dirty="0" smtClean="0">
                <a:latin typeface="Gabriola" panose="04040605051002020D02" pitchFamily="82" charset="0"/>
              </a:rPr>
              <a:t>not</a:t>
            </a:r>
            <a:r>
              <a:rPr lang="en-US" sz="5400" b="1" dirty="0" smtClean="0">
                <a:latin typeface="Gabriola" panose="04040605051002020D02" pitchFamily="82" charset="0"/>
              </a:rPr>
              <a:t> serve…</a:t>
            </a:r>
            <a:endParaRPr lang="en-US" sz="5400" b="1" dirty="0">
              <a:latin typeface="Gabriola" panose="04040605051002020D02" pitchFamily="82" charset="0"/>
            </a:endParaRPr>
          </a:p>
        </p:txBody>
      </p:sp>
      <p:sp>
        <p:nvSpPr>
          <p:cNvPr id="3" name="Content Placeholder 2"/>
          <p:cNvSpPr>
            <a:spLocks noGrp="1"/>
          </p:cNvSpPr>
          <p:nvPr>
            <p:ph idx="1"/>
          </p:nvPr>
        </p:nvSpPr>
        <p:spPr>
          <a:xfrm>
            <a:off x="1705232" y="1088544"/>
            <a:ext cx="5684109" cy="5645885"/>
          </a:xfrm>
        </p:spPr>
        <p:txBody>
          <a:bodyPr>
            <a:normAutofit/>
          </a:bodyPr>
          <a:lstStyle/>
          <a:p>
            <a:pPr marL="0" indent="0">
              <a:buNone/>
            </a:pPr>
            <a:r>
              <a:rPr lang="en-US" sz="4000" b="1" dirty="0" smtClean="0"/>
              <a:t>Sin</a:t>
            </a:r>
          </a:p>
          <a:p>
            <a:pPr marL="914400" lvl="1" indent="-446088"/>
            <a:r>
              <a:rPr lang="en-US" sz="3600" i="1" dirty="0" smtClean="0"/>
              <a:t>John 8:34</a:t>
            </a:r>
          </a:p>
          <a:p>
            <a:pPr marL="0" indent="0">
              <a:buNone/>
            </a:pPr>
            <a:r>
              <a:rPr lang="en-US" sz="4000" b="1" dirty="0" smtClean="0"/>
              <a:t>Mammon</a:t>
            </a:r>
          </a:p>
          <a:p>
            <a:pPr marL="914400" lvl="1" indent="-404813"/>
            <a:r>
              <a:rPr lang="en-US" sz="3600" i="1" dirty="0" smtClean="0"/>
              <a:t>Matthew 6:24-25</a:t>
            </a:r>
          </a:p>
          <a:p>
            <a:pPr marL="0" indent="0">
              <a:buNone/>
            </a:pPr>
            <a:r>
              <a:rPr lang="en-US" sz="4000" b="1" dirty="0" smtClean="0"/>
              <a:t>Their own Belly (desires)</a:t>
            </a:r>
          </a:p>
          <a:p>
            <a:pPr marL="914400" lvl="1" indent="-404813"/>
            <a:r>
              <a:rPr lang="en-US" sz="3600" i="1" dirty="0" smtClean="0"/>
              <a:t>Titus 3:3</a:t>
            </a:r>
          </a:p>
          <a:p>
            <a:pPr marL="0" indent="0">
              <a:buNone/>
            </a:pPr>
            <a:r>
              <a:rPr lang="en-US" sz="4000" b="1" dirty="0" smtClean="0"/>
              <a:t>The creature rather than         the Creator</a:t>
            </a:r>
          </a:p>
          <a:p>
            <a:pPr marL="914400" lvl="1" indent="-404813"/>
            <a:r>
              <a:rPr lang="en-US" sz="3600" i="1" dirty="0" smtClean="0"/>
              <a:t>Romans 1:22-25</a:t>
            </a:r>
            <a:endParaRPr lang="en-US" sz="3600" i="1" dirty="0"/>
          </a:p>
        </p:txBody>
      </p:sp>
      <p:pic>
        <p:nvPicPr>
          <p:cNvPr id="4" name="Picture 2" descr="https://c1.staticflickr.com/5/4010/4482609334_e2cba77bbf_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6102" y="365128"/>
            <a:ext cx="1957018" cy="270809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55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7988"/>
            <a:ext cx="7886700" cy="846986"/>
          </a:xfrm>
        </p:spPr>
        <p:txBody>
          <a:bodyPr>
            <a:normAutofit/>
          </a:bodyPr>
          <a:lstStyle/>
          <a:p>
            <a:r>
              <a:rPr lang="en-US" sz="5400" b="1" dirty="0" smtClean="0">
                <a:latin typeface="Gabriola" panose="04040605051002020D02" pitchFamily="82" charset="0"/>
              </a:rPr>
              <a:t>Christians </a:t>
            </a:r>
            <a:r>
              <a:rPr lang="en-US" sz="5400" b="1" u="sng" dirty="0" smtClean="0">
                <a:latin typeface="Gabriola" panose="04040605051002020D02" pitchFamily="82" charset="0"/>
              </a:rPr>
              <a:t>must</a:t>
            </a:r>
            <a:r>
              <a:rPr lang="en-US" sz="5400" b="1" dirty="0" smtClean="0">
                <a:latin typeface="Gabriola" panose="04040605051002020D02" pitchFamily="82" charset="0"/>
              </a:rPr>
              <a:t> serve…</a:t>
            </a:r>
            <a:endParaRPr lang="en-US" sz="5400" b="1" dirty="0">
              <a:latin typeface="Gabriola" panose="04040605051002020D02" pitchFamily="82" charset="0"/>
            </a:endParaRPr>
          </a:p>
        </p:txBody>
      </p:sp>
      <p:sp>
        <p:nvSpPr>
          <p:cNvPr id="3" name="Content Placeholder 2"/>
          <p:cNvSpPr>
            <a:spLocks noGrp="1"/>
          </p:cNvSpPr>
          <p:nvPr>
            <p:ph idx="1"/>
          </p:nvPr>
        </p:nvSpPr>
        <p:spPr>
          <a:xfrm>
            <a:off x="1705232" y="1088544"/>
            <a:ext cx="5684109" cy="5645885"/>
          </a:xfrm>
        </p:spPr>
        <p:txBody>
          <a:bodyPr>
            <a:normAutofit lnSpcReduction="10000"/>
          </a:bodyPr>
          <a:lstStyle/>
          <a:p>
            <a:pPr marL="0" indent="0">
              <a:buNone/>
            </a:pPr>
            <a:r>
              <a:rPr lang="en-US" sz="4000" b="1" dirty="0" smtClean="0"/>
              <a:t>God</a:t>
            </a:r>
          </a:p>
          <a:p>
            <a:pPr marL="914400" lvl="1" indent="-446088"/>
            <a:r>
              <a:rPr lang="en-US" sz="3600" i="1" dirty="0" smtClean="0"/>
              <a:t>Matthew 4:10</a:t>
            </a:r>
          </a:p>
          <a:p>
            <a:pPr marL="0" indent="0">
              <a:buNone/>
            </a:pPr>
            <a:r>
              <a:rPr lang="en-US" sz="4000" b="1" dirty="0" smtClean="0"/>
              <a:t>Christ</a:t>
            </a:r>
          </a:p>
          <a:p>
            <a:pPr marL="914400" lvl="1" indent="-404813"/>
            <a:r>
              <a:rPr lang="en-US" sz="3600" i="1" dirty="0" smtClean="0"/>
              <a:t>John 12:25-26</a:t>
            </a:r>
          </a:p>
          <a:p>
            <a:pPr marL="0" indent="0">
              <a:buNone/>
            </a:pPr>
            <a:r>
              <a:rPr lang="en-US" sz="4000" b="1" dirty="0" smtClean="0"/>
              <a:t>Righteousness</a:t>
            </a:r>
          </a:p>
          <a:p>
            <a:pPr marL="914400" lvl="1" indent="-404813"/>
            <a:r>
              <a:rPr lang="en-US" sz="3600" i="1" dirty="0" smtClean="0"/>
              <a:t>Romans 6:19</a:t>
            </a:r>
          </a:p>
          <a:p>
            <a:pPr marL="0" indent="0">
              <a:buNone/>
            </a:pPr>
            <a:r>
              <a:rPr lang="en-US" sz="4000" b="1" dirty="0" smtClean="0"/>
              <a:t>One Another</a:t>
            </a:r>
          </a:p>
          <a:p>
            <a:pPr marL="914400" lvl="1" indent="-404813"/>
            <a:r>
              <a:rPr lang="en-US" sz="3600" i="1" dirty="0" smtClean="0"/>
              <a:t>Galatians 5:13</a:t>
            </a:r>
          </a:p>
          <a:p>
            <a:pPr marL="52387" indent="0">
              <a:buNone/>
            </a:pPr>
            <a:r>
              <a:rPr lang="en-US" sz="4000" b="1" dirty="0" smtClean="0"/>
              <a:t>All men</a:t>
            </a:r>
          </a:p>
          <a:p>
            <a:pPr marL="914400" lvl="1" indent="-395288"/>
            <a:r>
              <a:rPr lang="en-US" sz="3600" i="1" dirty="0" smtClean="0"/>
              <a:t>1 Thessalonians 5:15</a:t>
            </a:r>
            <a:endParaRPr lang="en-US" sz="3600" i="1" dirty="0"/>
          </a:p>
        </p:txBody>
      </p:sp>
      <p:pic>
        <p:nvPicPr>
          <p:cNvPr id="4" name="Picture 2" descr="https://c1.staticflickr.com/5/4010/4482609334_e2cba77bbf_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6102" y="365128"/>
            <a:ext cx="1957018" cy="270809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1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2353" y="349622"/>
            <a:ext cx="7879976" cy="2027817"/>
          </a:xfrm>
        </p:spPr>
        <p:txBody>
          <a:bodyPr anchor="t">
            <a:noAutofit/>
          </a:bodyPr>
          <a:lstStyle/>
          <a:p>
            <a:r>
              <a:rPr lang="en-US" b="1" dirty="0" smtClean="0">
                <a:latin typeface="Gabriola" panose="04040605051002020D02" pitchFamily="82" charset="0"/>
              </a:rPr>
              <a:t>Our service to God must be characterized by total devotion!</a:t>
            </a:r>
            <a:endParaRPr lang="en-US" b="1" dirty="0">
              <a:latin typeface="Gabriola" panose="04040605051002020D02" pitchFamily="82" charset="0"/>
            </a:endParaRPr>
          </a:p>
        </p:txBody>
      </p:sp>
      <p:sp>
        <p:nvSpPr>
          <p:cNvPr id="3" name="Subtitle 2"/>
          <p:cNvSpPr>
            <a:spLocks noGrp="1"/>
          </p:cNvSpPr>
          <p:nvPr>
            <p:ph type="subTitle" idx="1"/>
          </p:nvPr>
        </p:nvSpPr>
        <p:spPr>
          <a:xfrm>
            <a:off x="1058476" y="3072431"/>
            <a:ext cx="4114416" cy="2379079"/>
          </a:xfrm>
        </p:spPr>
        <p:txBody>
          <a:bodyPr>
            <a:normAutofit/>
          </a:bodyPr>
          <a:lstStyle/>
          <a:p>
            <a:r>
              <a:rPr lang="en-US" sz="6000" dirty="0" smtClean="0"/>
              <a:t>Philippians</a:t>
            </a:r>
          </a:p>
          <a:p>
            <a:r>
              <a:rPr lang="en-US" sz="4800" dirty="0" smtClean="0"/>
              <a:t>2:19-22</a:t>
            </a:r>
            <a:endParaRPr lang="en-US" sz="4800" dirty="0"/>
          </a:p>
        </p:txBody>
      </p:sp>
      <p:pic>
        <p:nvPicPr>
          <p:cNvPr id="1026" name="Picture 2" descr="https://c1.staticflickr.com/5/4010/4482609334_e2cba77bbf_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8914" y="2502203"/>
            <a:ext cx="2543415" cy="3519537"/>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30315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770</Words>
  <Application>Microsoft Office PowerPoint</Application>
  <PresentationFormat>On-screen Show (4:3)</PresentationFormat>
  <Paragraphs>63</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Gabriola</vt:lpstr>
      <vt:lpstr>Office Theme</vt:lpstr>
      <vt:lpstr>Christians are Servants!</vt:lpstr>
      <vt:lpstr>1 Corinthians 6:19-20</vt:lpstr>
      <vt:lpstr>Christians must not serve…</vt:lpstr>
      <vt:lpstr>Christians must serve…</vt:lpstr>
      <vt:lpstr>Our service to God must be characterized by total devotion!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Christians are Servants!</dc:title>
  <dc:creator>Stan Cox</dc:creator>
  <cp:lastModifiedBy>Stan Cox</cp:lastModifiedBy>
  <cp:revision>9</cp:revision>
  <dcterms:created xsi:type="dcterms:W3CDTF">2016-04-10T04:45:08Z</dcterms:created>
  <dcterms:modified xsi:type="dcterms:W3CDTF">2016-04-10T05:45:51Z</dcterms:modified>
</cp:coreProperties>
</file>